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75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80604020202020204" charset="0"/>
        <a:ea typeface="Arial" panose="02080604020202020204" charset="0"/>
        <a:cs typeface="Arial" panose="02080604020202020204" charset="0"/>
        <a:sym typeface="Arial" panose="0208060402020202020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14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</a:fld>
            <a:endParaRPr lang="en-GB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80604020202020204" charset="0"/>
          <a:ea typeface="Arial" panose="02080604020202020204" charset="0"/>
          <a:cs typeface="Arial" panose="02080604020202020204" charset="0"/>
          <a:sym typeface="Arial" panose="0208060402020202020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x-none" altLang="en-GB"/>
              <a:t>CAD</a:t>
            </a:r>
            <a:r>
              <a:rPr lang="en-GB"/>
              <a:t> Project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/>
              <a:t>Developing a File Explorer with a GUI using Python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 idx="4294967295"/>
          </p:nvPr>
        </p:nvSpPr>
        <p:spPr>
          <a:xfrm>
            <a:off x="773700" y="412800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Menubar</a:t>
            </a:r>
          </a:p>
        </p:txBody>
      </p:sp>
      <p:cxnSp>
        <p:nvCxnSpPr>
          <p:cNvPr id="110" name="Shape 110"/>
          <p:cNvCxnSpPr/>
          <p:nvPr/>
        </p:nvCxnSpPr>
        <p:spPr>
          <a:xfrm>
            <a:off x="4295550" y="11745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2311400"/>
            <a:ext cx="8153400" cy="5207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 idx="4294967295"/>
          </p:nvPr>
        </p:nvSpPr>
        <p:spPr>
          <a:xfrm>
            <a:off x="773700" y="412800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Menubar (New Folder)</a:t>
            </a:r>
          </a:p>
        </p:txBody>
      </p:sp>
      <p:cxnSp>
        <p:nvCxnSpPr>
          <p:cNvPr id="116" name="Shape 116"/>
          <p:cNvCxnSpPr/>
          <p:nvPr/>
        </p:nvCxnSpPr>
        <p:spPr>
          <a:xfrm>
            <a:off x="4295550" y="11745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0" y="1803400"/>
            <a:ext cx="2108200" cy="15367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 idx="4294967295"/>
          </p:nvPr>
        </p:nvSpPr>
        <p:spPr>
          <a:xfrm>
            <a:off x="773700" y="282247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Menubar (Launch Terminal)</a:t>
            </a:r>
          </a:p>
        </p:txBody>
      </p:sp>
      <p:cxnSp>
        <p:nvCxnSpPr>
          <p:cNvPr id="122" name="Shape 122"/>
          <p:cNvCxnSpPr/>
          <p:nvPr/>
        </p:nvCxnSpPr>
        <p:spPr>
          <a:xfrm>
            <a:off x="4295550" y="11745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7997" y="1215140"/>
            <a:ext cx="5554946" cy="365337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 idx="4294967295"/>
          </p:nvPr>
        </p:nvSpPr>
        <p:spPr>
          <a:xfrm>
            <a:off x="773700" y="412800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Menubar (About ProjectX)</a:t>
            </a:r>
          </a:p>
        </p:txBody>
      </p:sp>
      <p:cxnSp>
        <p:nvCxnSpPr>
          <p:cNvPr id="128" name="Shape 128"/>
          <p:cNvCxnSpPr/>
          <p:nvPr/>
        </p:nvCxnSpPr>
        <p:spPr>
          <a:xfrm>
            <a:off x="4295550" y="11745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0" y="1860248"/>
            <a:ext cx="6438900" cy="16002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 idx="4294967295"/>
          </p:nvPr>
        </p:nvSpPr>
        <p:spPr>
          <a:xfrm>
            <a:off x="773700" y="412800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Bookmarks Bar</a:t>
            </a:r>
          </a:p>
        </p:txBody>
      </p:sp>
      <p:cxnSp>
        <p:nvCxnSpPr>
          <p:cNvPr id="134" name="Shape 134"/>
          <p:cNvCxnSpPr/>
          <p:nvPr/>
        </p:nvCxnSpPr>
        <p:spPr>
          <a:xfrm>
            <a:off x="4295550" y="11745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0" y="2362200"/>
            <a:ext cx="6108700" cy="4064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773700" y="412800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Toolbar</a:t>
            </a:r>
          </a:p>
        </p:txBody>
      </p:sp>
      <p:cxnSp>
        <p:nvCxnSpPr>
          <p:cNvPr id="140" name="Shape 140"/>
          <p:cNvCxnSpPr/>
          <p:nvPr/>
        </p:nvCxnSpPr>
        <p:spPr>
          <a:xfrm>
            <a:off x="4295550" y="11745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2336800"/>
            <a:ext cx="5321300" cy="4572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 idx="4294967295"/>
          </p:nvPr>
        </p:nvSpPr>
        <p:spPr>
          <a:xfrm>
            <a:off x="773700" y="412800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Toolbar (Search Bar)</a:t>
            </a:r>
          </a:p>
        </p:txBody>
      </p:sp>
      <p:cxnSp>
        <p:nvCxnSpPr>
          <p:cNvPr id="146" name="Shape 146"/>
          <p:cNvCxnSpPr/>
          <p:nvPr/>
        </p:nvCxnSpPr>
        <p:spPr>
          <a:xfrm>
            <a:off x="4295550" y="11745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0" y="2336800"/>
            <a:ext cx="2781300" cy="4699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 idx="4294967295"/>
          </p:nvPr>
        </p:nvSpPr>
        <p:spPr>
          <a:xfrm>
            <a:off x="773700" y="412800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Right click menu after selecting a file</a:t>
            </a:r>
          </a:p>
        </p:txBody>
      </p:sp>
      <p:cxnSp>
        <p:nvCxnSpPr>
          <p:cNvPr id="152" name="Shape 152"/>
          <p:cNvCxnSpPr/>
          <p:nvPr/>
        </p:nvCxnSpPr>
        <p:spPr>
          <a:xfrm>
            <a:off x="4295550" y="11745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0" y="1918609"/>
            <a:ext cx="2794000" cy="2730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 idx="4294967295"/>
          </p:nvPr>
        </p:nvSpPr>
        <p:spPr>
          <a:xfrm>
            <a:off x="773700" y="412800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Right click menu after selecting a file (Rename)</a:t>
            </a:r>
          </a:p>
        </p:txBody>
      </p:sp>
      <p:cxnSp>
        <p:nvCxnSpPr>
          <p:cNvPr id="158" name="Shape 158"/>
          <p:cNvCxnSpPr/>
          <p:nvPr/>
        </p:nvCxnSpPr>
        <p:spPr>
          <a:xfrm>
            <a:off x="4295550" y="11745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0" y="1919590"/>
            <a:ext cx="2133600" cy="16002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 idx="4294967295"/>
          </p:nvPr>
        </p:nvSpPr>
        <p:spPr>
          <a:xfrm>
            <a:off x="773700" y="412800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Right click menu after selecting a file (Properties)</a:t>
            </a:r>
          </a:p>
        </p:txBody>
      </p:sp>
      <p:cxnSp>
        <p:nvCxnSpPr>
          <p:cNvPr id="164" name="Shape 164"/>
          <p:cNvCxnSpPr/>
          <p:nvPr/>
        </p:nvCxnSpPr>
        <p:spPr>
          <a:xfrm>
            <a:off x="4295550" y="11745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0" y="2204434"/>
            <a:ext cx="2184400" cy="16002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ProjectX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000"/>
              <a:t>Thanks!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98205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Avneet Singh Saluja</a:t>
            </a:r>
            <a:endParaRPr lang="en-GB"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247/COE/13</a:t>
            </a:r>
            <a:endParaRPr lang="en-GB"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Ayudh Kumar Gupta</a:t>
            </a:r>
            <a:endParaRPr lang="en-GB"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248/COE/13</a:t>
            </a:r>
            <a:endParaRPr lang="en-GB"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Ayur Jain</a:t>
            </a:r>
            <a:endParaRPr lang="en-GB"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249/COE/13</a:t>
            </a:r>
            <a:endParaRPr lang="en-GB"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Ayush Garg</a:t>
            </a:r>
            <a:endParaRPr lang="en-GB"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250/COE/13</a:t>
            </a:r>
            <a:endParaRPr lang="en-GB"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Ayush Rohatgi</a:t>
            </a:r>
            <a:endParaRPr lang="en-GB"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251/COE/13</a:t>
            </a:r>
            <a:endParaRPr lang="en-GB"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1"/>
          <a:srcRect l="19071" t="9" r="4853"/>
          <a:stretch>
            <a:fillRect/>
          </a:stretch>
        </p:blipFill>
        <p:spPr>
          <a:xfrm>
            <a:off x="3274675" y="0"/>
            <a:ext cx="5869324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is a File Explorer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100325"/>
            <a:ext cx="8520600" cy="90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File Explorer is a GUI program or a software that enables users to access, edit and manage data, files and other content stored on a computer.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69725" y="3075700"/>
            <a:ext cx="8520600" cy="195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 a person can carry out the following functions:</a:t>
            </a:r>
            <a:endParaRPr lang="en-GB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GB"/>
              <a:t>Browse files and folders in his/her computer</a:t>
            </a:r>
            <a:endParaRPr lang="en-GB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GB"/>
              <a:t>Open files in a suitable application</a:t>
            </a:r>
            <a:endParaRPr lang="en-GB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GB"/>
              <a:t>Perform operations like cut, copy, rename, paste, delete, rename etc.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Why the need of a File Explorer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27000" y="1592850"/>
            <a:ext cx="8490000" cy="109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GB" sz="1800"/>
              <a:t>Python 3</a:t>
            </a:r>
            <a:endParaRPr lang="en-GB"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GB" sz="1800"/>
              <a:t>GTK 3+ (Gimp Tool Kit) for developing the User Interface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503850" y="567400"/>
            <a:ext cx="81363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/>
              <a:t>Languages used to build ProjectX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680700" y="2489600"/>
            <a:ext cx="81363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/>
              <a:t>Platforms used to build ProjectX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503850" y="3515050"/>
            <a:ext cx="8490000" cy="109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GB" sz="1800"/>
              <a:t>Elementary OS (Linux)</a:t>
            </a:r>
            <a:endParaRPr lang="en-GB"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GB" sz="1800"/>
              <a:t>Python IDLE</a:t>
            </a:r>
            <a:endParaRPr lang="en-GB"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GB" sz="1800"/>
              <a:t>Sublime Text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27000" y="1592850"/>
            <a:ext cx="8490000" cy="109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x-none" altLang="en-GB" sz="1800"/>
              <a:t>CAD used in designing layout of the explorer</a:t>
            </a:r>
            <a:endParaRPr lang="x-none" altLang="en-GB"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x-none" sz="1800"/>
              <a:t>Icons are aesthetically designed with drop shadows</a:t>
            </a:r>
            <a:endParaRPr lang="x-none"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x-none" sz="1800"/>
              <a:t>Placement of icons plays a pivotal role in user experience</a:t>
            </a:r>
            <a:endParaRPr lang="x-none"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endParaRPr lang="x-none"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503850" y="567400"/>
            <a:ext cx="81363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sz="3000"/>
              <a:t>How CAD is integrated in this project?</a:t>
            </a:r>
            <a:endParaRPr lang="x-none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13850" y="467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has been implemented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 idx="4294967295"/>
          </p:nvPr>
        </p:nvSpPr>
        <p:spPr>
          <a:xfrm>
            <a:off x="773700" y="412800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Displaying All files and folders </a:t>
            </a:r>
          </a:p>
        </p:txBody>
      </p:sp>
      <p:cxnSp>
        <p:nvCxnSpPr>
          <p:cNvPr id="92" name="Shape 92"/>
          <p:cNvCxnSpPr/>
          <p:nvPr/>
        </p:nvCxnSpPr>
        <p:spPr>
          <a:xfrm>
            <a:off x="4295550" y="1383775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646" y="1286200"/>
            <a:ext cx="5696738" cy="371487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 idx="4294967295"/>
          </p:nvPr>
        </p:nvSpPr>
        <p:spPr>
          <a:xfrm>
            <a:off x="773700" y="412800"/>
            <a:ext cx="7596600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lt2"/>
                </a:solidFill>
              </a:rPr>
              <a:t>Current Directory infobar</a:t>
            </a:r>
          </a:p>
        </p:txBody>
      </p:sp>
      <p:cxnSp>
        <p:nvCxnSpPr>
          <p:cNvPr id="98" name="Shape 98"/>
          <p:cNvCxnSpPr/>
          <p:nvPr/>
        </p:nvCxnSpPr>
        <p:spPr>
          <a:xfrm>
            <a:off x="4295550" y="1383775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00" y="2400300"/>
            <a:ext cx="1778000" cy="3302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 idx="4294967295"/>
          </p:nvPr>
        </p:nvSpPr>
        <p:spPr>
          <a:xfrm>
            <a:off x="237391" y="283025"/>
            <a:ext cx="8629157" cy="76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>
                <a:solidFill>
                  <a:schemeClr val="lt2"/>
                </a:solidFill>
              </a:rPr>
              <a:t>Opening any file with its default assigned application/Software</a:t>
            </a:r>
          </a:p>
        </p:txBody>
      </p:sp>
      <p:cxnSp>
        <p:nvCxnSpPr>
          <p:cNvPr id="104" name="Shape 104"/>
          <p:cNvCxnSpPr/>
          <p:nvPr/>
        </p:nvCxnSpPr>
        <p:spPr>
          <a:xfrm>
            <a:off x="4295550" y="1301175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823" y="1456318"/>
            <a:ext cx="5863555" cy="349911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1354</Words>
  <Application>Kingsoft Office WPP</Application>
  <PresentationFormat>On-screen Show (16:9)</PresentationFormat>
  <Paragraphs>82</Paragraphs>
  <Slides>20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slate</vt:lpstr>
      <vt:lpstr>Winter Training Project</vt:lpstr>
      <vt:lpstr>ProjectX</vt:lpstr>
      <vt:lpstr>Why the need of a File Explorer</vt:lpstr>
      <vt:lpstr>Platforms used to build ProjectX</vt:lpstr>
      <vt:lpstr>Platforms used to build ProjectX</vt:lpstr>
      <vt:lpstr>What has been implemented</vt:lpstr>
      <vt:lpstr>Displaying All files and folders </vt:lpstr>
      <vt:lpstr>Current Directory infobar</vt:lpstr>
      <vt:lpstr>Opening any file with its default assigned application/Software</vt:lpstr>
      <vt:lpstr>Menubar</vt:lpstr>
      <vt:lpstr>Menubar (New Folder)</vt:lpstr>
      <vt:lpstr>Menubar (Launch Terminal)</vt:lpstr>
      <vt:lpstr>Menubar (About ProjectX)</vt:lpstr>
      <vt:lpstr>Bookmarks Bar</vt:lpstr>
      <vt:lpstr>Toolbar</vt:lpstr>
      <vt:lpstr>Toolbar (Search Bar)</vt:lpstr>
      <vt:lpstr>Right click menu after selecting a file</vt:lpstr>
      <vt:lpstr>Right click menu after selecting a file (Rename)</vt:lpstr>
      <vt:lpstr>Right click menu after selecting a file (Properties)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Winter Training Project</dc:title>
  <dc:creator/>
  <cp:lastModifiedBy>ayush</cp:lastModifiedBy>
  <cp:revision>15</cp:revision>
  <dcterms:created xsi:type="dcterms:W3CDTF">2016-10-27T09:06:18Z</dcterms:created>
  <dcterms:modified xsi:type="dcterms:W3CDTF">2016-10-27T09:06:18Z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1033-10.1.0.5503</vt:lpwstr>
  </property>
</Properties>
</file>